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8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26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63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8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563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21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58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698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3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2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61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 descr="Πολύχρωμο κυματιστή concept">
            <a:extLst>
              <a:ext uri="{FF2B5EF4-FFF2-40B4-BE49-F238E27FC236}">
                <a16:creationId xmlns:a16="http://schemas.microsoft.com/office/drawing/2014/main" id="{C2E184B1-3574-CAB0-A10A-CEA45F9F90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798" b="6932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86400"/>
            <a:ext cx="12191999" cy="1371600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5612B8F-B0F3-FE3B-7735-F38A981EF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7295" y="929394"/>
            <a:ext cx="8027544" cy="96012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ΔΙΑΛΕΞΗ 1</a:t>
            </a:r>
            <a:r>
              <a:rPr lang="el-GR" sz="4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ΤΙτλος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μαθΗματος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ΕισαγωγΗ</a:t>
            </a: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στη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l-G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2FC1781-58AE-B799-10B2-08A3797FA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162" y="5897870"/>
            <a:ext cx="11545674" cy="960120"/>
          </a:xfrm>
        </p:spPr>
        <p:txBody>
          <a:bodyPr anchor="ctr">
            <a:normAutofit fontScale="40000" lnSpcReduction="20000"/>
          </a:bodyPr>
          <a:lstStyle/>
          <a:p>
            <a:pPr>
              <a:buNone/>
            </a:pPr>
            <a:r>
              <a:rPr lang="el-GR" sz="5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Διδάσκων: Αλέξιος Αλεξίου/ Κωνσταντίνος Δημητριάδης</a:t>
            </a:r>
          </a:p>
          <a:p>
            <a:pPr>
              <a:buNone/>
            </a:pPr>
            <a:r>
              <a:rPr lang="el-GR" sz="5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l-GR" sz="59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5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ΕΞΑΜΗΝΟ 2025-2026</a:t>
            </a:r>
          </a:p>
          <a:p>
            <a:pPr algn="r"/>
            <a:endParaRPr lang="el-GR" sz="1800" dirty="0"/>
          </a:p>
          <a:p>
            <a:pPr algn="r"/>
            <a:endParaRPr lang="el-GR" sz="1800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46462E35-F192-88C7-A1C0-9B85D6FBC9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9776" y="2489809"/>
            <a:ext cx="3466682" cy="2478678"/>
          </a:xfrm>
          <a:prstGeom prst="rect">
            <a:avLst/>
          </a:prstGeom>
        </p:spPr>
      </p:pic>
      <p:pic>
        <p:nvPicPr>
          <p:cNvPr id="8" name="Εικόνα 7" descr="Εικόνα που περιέχει έμβλημα, σύμβολο, λογότυπο, κύκλος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C8CAFA22-CE40-FB5A-E1D6-9F10FF59A9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4946" y="5593656"/>
            <a:ext cx="1202808" cy="1202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082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BDEC4F-00EC-9F8A-43A6-7D0A140B1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811161"/>
            <a:ext cx="10691265" cy="1307592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Σύνοψη &amp; Κλείσιμο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5002AF71-B91C-2074-56F3-69C9A54EC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788616"/>
            <a:ext cx="953474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Τι είδαμε σήμερα: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Τι είναι </a:t>
            </a:r>
            <a:r>
              <a:rPr kumimoji="0" lang="el-GR" altLang="el-GR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και γιατί τη χρειαζόμαστε.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Πώς συνεργάζεται με HTML &amp; CSS.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Πού χρησιμοποιείται στη σύγχρονη ανάπτυξη Web.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Πώς τρέχουμε κώδικα στον </a:t>
            </a:r>
            <a:r>
              <a:rPr kumimoji="0" lang="el-GR" altLang="el-GR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Τι κάνει η console.log() και η </a:t>
            </a:r>
            <a:r>
              <a:rPr kumimoji="0" lang="el-GR" altLang="el-GR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Μικρό προφορικό κουίζ: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Ποιος είναι ο ρόλος της </a:t>
            </a:r>
            <a:r>
              <a:rPr kumimoji="0" lang="el-GR" altLang="el-GR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Πού μπορώ να γράψω JS χωρίς αρχεία;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Τι κάνει η console.log;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Επόμενη διάλεξη: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➡ Μεταβλητές &amp; βασικοί τύποι στη </a:t>
            </a:r>
            <a:r>
              <a:rPr kumimoji="0" lang="el-GR" altLang="el-GR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kumimoji="0" lang="el-GR" altLang="el-GR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E7BBC4F9-BA0F-1564-D2A5-73ADF03CC807}"/>
              </a:ext>
            </a:extLst>
          </p:cNvPr>
          <p:cNvSpPr/>
          <p:nvPr/>
        </p:nvSpPr>
        <p:spPr>
          <a:xfrm>
            <a:off x="700635" y="1788616"/>
            <a:ext cx="10871933" cy="4258223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2900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79504C-A526-4A5F-E414-80A0553C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1 -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Στόχοι της Σημερινής Διάλεξης</a:t>
            </a:r>
            <a:br>
              <a:rPr lang="el-GR" b="1" dirty="0"/>
            </a:br>
            <a:endParaRPr lang="el-G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2C0FE5-54B0-25C7-ECDC-E9E2608ACABF}"/>
              </a:ext>
            </a:extLst>
          </p:cNvPr>
          <p:cNvSpPr txBox="1"/>
          <p:nvPr/>
        </p:nvSpPr>
        <p:spPr>
          <a:xfrm>
            <a:off x="2094271" y="6115664"/>
            <a:ext cx="819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endParaRPr lang="el-GR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64920C82-A659-A2B2-CFB6-C6A14475B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084" y="1944993"/>
            <a:ext cx="9527458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Να κατανοήσουμε τι είναι η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Να δούμε πώς συνδέεται με HTML και CSS.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Να γνωρίσουμε πού χρησιμοποιείται στη σύγχρονη ανάπτυξη Web.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Να τρέξουμε το πρώτο μας παράδειγμα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024D5EDF-3FB9-4ADA-2B92-AFE23638F882}"/>
              </a:ext>
            </a:extLst>
          </p:cNvPr>
          <p:cNvSpPr/>
          <p:nvPr/>
        </p:nvSpPr>
        <p:spPr>
          <a:xfrm>
            <a:off x="700635" y="1944993"/>
            <a:ext cx="10985598" cy="3970318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146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B64648-A373-8180-43AB-737A1A964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είναι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JavaScript;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B712FB-1575-7D93-7ADD-C0862E1B9A0B}"/>
              </a:ext>
            </a:extLst>
          </p:cNvPr>
          <p:cNvSpPr txBox="1"/>
          <p:nvPr/>
        </p:nvSpPr>
        <p:spPr>
          <a:xfrm>
            <a:off x="800100" y="1880949"/>
            <a:ext cx="960611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Απλός ορισμός:</a:t>
            </a:r>
          </a:p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Γλώσσα προγραμματισμού που τρέχει κυρίως στον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προσφέρει:</a:t>
            </a:r>
          </a:p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Δίνει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διαδραστικότητα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“ζωντάνια” στις ιστοσελίδες.</a:t>
            </a:r>
          </a:p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Λίγα ιστορικά (προαιρετικά):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Δημιουργήθηκε από την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Netscape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Τυποποιήθηκε ως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ECMAScript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Κεντρική ιδέα:</a:t>
            </a:r>
          </a:p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❌ Χωρίς JS → στατικές σελίδες</a:t>
            </a:r>
            <a:b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Με JS → δυναμικές &amp;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διαδραστικές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σελίδες</a:t>
            </a:r>
          </a:p>
          <a:p>
            <a:endParaRPr lang="el-GR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01E3D7A0-E4DF-B047-FAAB-D6FB5C0620B0}"/>
              </a:ext>
            </a:extLst>
          </p:cNvPr>
          <p:cNvSpPr/>
          <p:nvPr/>
        </p:nvSpPr>
        <p:spPr>
          <a:xfrm>
            <a:off x="560439" y="1880949"/>
            <a:ext cx="11090787" cy="4062651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7973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3569BD-C5CD-28F1-22D8-107345663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79" y="983324"/>
            <a:ext cx="11393042" cy="130759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/ CSS /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Ρόλοι &amp; Αρμοδιότητες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DA01B4-C14F-F14A-098E-E287A030B79C}"/>
              </a:ext>
            </a:extLst>
          </p:cNvPr>
          <p:cNvSpPr txBox="1"/>
          <p:nvPr/>
        </p:nvSpPr>
        <p:spPr>
          <a:xfrm>
            <a:off x="865239" y="2290916"/>
            <a:ext cx="92423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→ Δομή περιεχομένου</a:t>
            </a:r>
          </a:p>
          <a:p>
            <a:pPr>
              <a:buNone/>
            </a:pP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(τίτλοι, κείμενα, λίστες, φόρμες)</a:t>
            </a:r>
          </a:p>
          <a:p>
            <a:pPr>
              <a:buNone/>
            </a:pP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 → Εμφάνιση &amp; αισθητική</a:t>
            </a:r>
          </a:p>
          <a:p>
            <a:pPr>
              <a:buNone/>
            </a:pP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(χρώματα, γραμματοσειρές,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layout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None/>
            </a:pP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Συμπεριφορά &amp; λογική</a:t>
            </a:r>
          </a:p>
          <a:p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(αντιδράσεις σε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clicks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έλεγχος φορμών, δυναμικό περιεχόμενο)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CD75F1D-797E-55DF-E73F-F912F94150EE}"/>
              </a:ext>
            </a:extLst>
          </p:cNvPr>
          <p:cNvSpPr/>
          <p:nvPr/>
        </p:nvSpPr>
        <p:spPr>
          <a:xfrm>
            <a:off x="599768" y="2290916"/>
            <a:ext cx="11061290" cy="3652684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0785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418814-7F76-5EEC-870F-045B57870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520" y="914400"/>
            <a:ext cx="10959281" cy="130759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4 -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Πού χρησιμοποιείται η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σήμερα;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064DB3-5029-4264-9139-AF54332B7128}"/>
              </a:ext>
            </a:extLst>
          </p:cNvPr>
          <p:cNvSpPr txBox="1"/>
          <p:nvPr/>
        </p:nvSpPr>
        <p:spPr>
          <a:xfrm>
            <a:off x="825910" y="1818968"/>
            <a:ext cx="798379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Front-end: </a:t>
            </a:r>
            <a:r>
              <a:rPr lang="el-GR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διαδραστικές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ιστοσελίδες,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animations, menus.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Back-end (Node.js): server-side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εφαρμογές.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Mobile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εφαρμογές: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React Native, Ionic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κ.λπ.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Desktop apps: Electron (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π.χ.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 Code).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εφαρμογές καθημερινής χρήσης: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Gmail, Maps, social media.</a:t>
            </a:r>
          </a:p>
          <a:p>
            <a:r>
              <a:rPr lang="el-GR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Μήνυμα: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«μικρή» γλώσσα — είναι παντού.</a:t>
            </a:r>
          </a:p>
          <a:p>
            <a:endParaRPr lang="el-GR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1C52E5BC-1B88-6ED7-1D9C-8A1ACFBC7303}"/>
              </a:ext>
            </a:extLst>
          </p:cNvPr>
          <p:cNvSpPr/>
          <p:nvPr/>
        </p:nvSpPr>
        <p:spPr>
          <a:xfrm>
            <a:off x="619432" y="1818968"/>
            <a:ext cx="11051458" cy="4124632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452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03F921-4134-7DD3-AC9C-F1E44677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766917"/>
            <a:ext cx="10691265" cy="1307592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5 -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Πώς τρέχει ο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κώδικας;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57D39E3-2007-9F10-F83E-4E80A66B0330}"/>
              </a:ext>
            </a:extLst>
          </p:cNvPr>
          <p:cNvSpPr txBox="1"/>
          <p:nvPr/>
        </p:nvSpPr>
        <p:spPr>
          <a:xfrm>
            <a:off x="1887794" y="4650658"/>
            <a:ext cx="8495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endParaRPr lang="el-GR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3BD5BF4-2DF8-0912-D402-7D5650AA8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5" y="1696283"/>
            <a:ext cx="939709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Engine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μέσα στον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endParaRPr kumimoji="0" lang="el-GR" altLang="el-GR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Chrome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V8,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Firefox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SpiderMonkey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κ.λπ.)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Δύο βασικοί τρόποι για αρχάριους: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Developer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</a:t>
            </a:r>
            <a:endParaRPr kumimoji="0" lang="el-GR" altLang="el-GR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Ενσωμάτωση σε HTML με &lt;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kumimoji="0" lang="el-GR" altLang="el-GR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&gt;...&lt;/</a:t>
            </a:r>
            <a:r>
              <a:rPr kumimoji="0" lang="el-GR" altLang="el-GR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kumimoji="0" lang="el-GR" altLang="el-GR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kumimoji="0" lang="el-GR" altLang="el-GR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9DE828C0-0FE6-A56C-81DD-532B26D2CA6A}"/>
              </a:ext>
            </a:extLst>
          </p:cNvPr>
          <p:cNvSpPr/>
          <p:nvPr/>
        </p:nvSpPr>
        <p:spPr>
          <a:xfrm>
            <a:off x="521110" y="1696283"/>
            <a:ext cx="11139948" cy="4144078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4714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B1556BB-CC2F-FCA7-51B0-D92F3DCD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6 -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Πρώτο Παράδειγμα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3AA73F-7A9C-6652-8011-7B5C3B56578F}"/>
              </a:ext>
            </a:extLst>
          </p:cNvPr>
          <p:cNvSpPr txBox="1"/>
          <p:nvPr/>
        </p:nvSpPr>
        <p:spPr>
          <a:xfrm>
            <a:off x="1556041" y="4606315"/>
            <a:ext cx="8849033" cy="3264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A55E7CC-8689-C77E-22B8-6DD6262FB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" y="1837033"/>
            <a:ext cx="10572061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Παράδειγμα 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console.log("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!");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("Καλώς ήρθες στη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!");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Τι κάνουν;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console.log() → εμφανίζει μήνυμα στην κονσόλα.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() → εμφανίζει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popup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μήνυμα στον χρήστη.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Οδηγία για τους φοιτητές: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Άνοιξε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F12 → </a:t>
            </a:r>
            <a:r>
              <a:rPr kumimoji="0" lang="el-GR" altLang="el-G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γράψε/επικόλλησε τον κώδικα</a:t>
            </a:r>
            <a:r>
              <a:rPr kumimoji="0" lang="el-GR" altLang="el-GR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7818E13C-33DD-FAB0-C764-622EC74A1D26}"/>
              </a:ext>
            </a:extLst>
          </p:cNvPr>
          <p:cNvSpPr/>
          <p:nvPr/>
        </p:nvSpPr>
        <p:spPr>
          <a:xfrm>
            <a:off x="589935" y="1837033"/>
            <a:ext cx="11174000" cy="4106567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352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5401B0-0A74-D2ED-2999-6195ADA1A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67" y="747251"/>
            <a:ext cx="10691265" cy="1307592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7 - JavaScript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2BFCF43-CF35-1A5C-0F36-1816E7B168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635" y="1696283"/>
            <a:ext cx="10113706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Μικρό παράδειγμα: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&lt;!DOCTYPE 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&gt;Πρώτη σελίδα JS&lt;/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&lt;h1&gt;Γεια σου, 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!&lt;/h1&gt;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console.log("Η σελίδα φορτώθηκε!");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kumimoji="0" lang="en-US" altLang="el-G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διαβάζει το HTML και όταν συναντά &lt;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&gt;, εκτελεί τον </a:t>
            </a:r>
            <a:r>
              <a:rPr kumimoji="0" lang="el-GR" altLang="el-GR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kumimoji="0" lang="el-GR" altLang="el-GR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κώδικα</a:t>
            </a:r>
            <a:r>
              <a:rPr kumimoji="0" lang="el-GR" altLang="el-G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l-GR" altLang="el-G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57A207ED-6BBB-41B4-CED1-B6171EA0E63D}"/>
              </a:ext>
            </a:extLst>
          </p:cNvPr>
          <p:cNvSpPr/>
          <p:nvPr/>
        </p:nvSpPr>
        <p:spPr>
          <a:xfrm>
            <a:off x="471948" y="1696283"/>
            <a:ext cx="11346426" cy="4321059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517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8A60E8-4084-39D1-C495-64A1F5491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835" y="840658"/>
            <a:ext cx="11796165" cy="130759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8 -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Τι θα μάθουμε στις επόμενες ενότητες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454736-58A0-C14B-B565-5EA837EE9543}"/>
              </a:ext>
            </a:extLst>
          </p:cNvPr>
          <p:cNvSpPr txBox="1"/>
          <p:nvPr/>
        </p:nvSpPr>
        <p:spPr>
          <a:xfrm>
            <a:off x="894736" y="1897626"/>
            <a:ext cx="691207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Βασική σύνταξη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JavaScript:</a:t>
            </a:r>
          </a:p>
          <a:p>
            <a:pPr>
              <a:buNone/>
            </a:pP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 (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let, const),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τύποι δεδομένων.</a:t>
            </a:r>
          </a:p>
          <a:p>
            <a:pPr>
              <a:buNone/>
            </a:pP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Δομές ελέγχου:</a:t>
            </a:r>
          </a:p>
          <a:p>
            <a:pPr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if, else if, else,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λογικοί τελεστές.</a:t>
            </a:r>
          </a:p>
          <a:p>
            <a:pPr>
              <a:buNone/>
            </a:pP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Επαναλήψεις:</a:t>
            </a:r>
          </a:p>
          <a:p>
            <a:pPr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for, while.</a:t>
            </a:r>
          </a:p>
          <a:p>
            <a:pPr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&amp; Events:</a:t>
            </a:r>
          </a:p>
          <a:p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στοιχείων, διαχείριση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clicks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ενεργειών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l-GR" dirty="0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90E85D8-4281-0A01-FB99-B320422D8567}"/>
              </a:ext>
            </a:extLst>
          </p:cNvPr>
          <p:cNvSpPr/>
          <p:nvPr/>
        </p:nvSpPr>
        <p:spPr>
          <a:xfrm>
            <a:off x="700635" y="1897626"/>
            <a:ext cx="10790730" cy="4119716"/>
          </a:xfrm>
          <a:prstGeom prst="rect">
            <a:avLst/>
          </a:prstGeom>
          <a:noFill/>
          <a:ln w="762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9638536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576</Words>
  <Application>Microsoft Office PowerPoint</Application>
  <PresentationFormat>Ευρεία οθόνη</PresentationFormat>
  <Paragraphs>88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Calisto MT</vt:lpstr>
      <vt:lpstr>Times New Roman</vt:lpstr>
      <vt:lpstr>Univers Condensed</vt:lpstr>
      <vt:lpstr>ChronicleVTI</vt:lpstr>
      <vt:lpstr>ΔΙΑΛΕΞΗ 1Η  ΤΙτλος μαθΗματος: ΕισαγωγΗ στη JavaScript</vt:lpstr>
      <vt:lpstr>1 - Στόχοι της Σημερινής Διάλεξης </vt:lpstr>
      <vt:lpstr>2 - Τι είναι JavaScript;</vt:lpstr>
      <vt:lpstr>3 - HTML / CSS / JavaScript: Ρόλοι &amp; Αρμοδιότητες</vt:lpstr>
      <vt:lpstr>4 - Πού χρησιμοποιείται η JavaScript σήμερα;</vt:lpstr>
      <vt:lpstr>5 - Πώς τρέχει ο JavaScript κώδικας;</vt:lpstr>
      <vt:lpstr>6 - Πρώτο Παράδειγμα JavaScript</vt:lpstr>
      <vt:lpstr>7 - JavaScript μέσα σε HTML</vt:lpstr>
      <vt:lpstr>8 - Τι θα μάθουμε στις επόμενες ενότητες</vt:lpstr>
      <vt:lpstr>Σύνοψη &amp; Κλείσιμο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Αλεξίου Αλέξιος</dc:creator>
  <cp:lastModifiedBy>Αλεξίου Αλέξιος</cp:lastModifiedBy>
  <cp:revision>1</cp:revision>
  <dcterms:created xsi:type="dcterms:W3CDTF">2025-12-06T22:38:55Z</dcterms:created>
  <dcterms:modified xsi:type="dcterms:W3CDTF">2025-12-06T23:04:04Z</dcterms:modified>
</cp:coreProperties>
</file>